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66" r:id="rId26"/>
    <p:sldId id="27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DEF8C10-596E-4CBA-B1CA-E8E59D4CA86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81CC488-204D-4F68-8EBC-A3130DA5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8C10-596E-4CBA-B1CA-E8E59D4CA86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C488-204D-4F68-8EBC-A3130DA5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8C10-596E-4CBA-B1CA-E8E59D4CA86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C488-204D-4F68-8EBC-A3130DA5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EF8C10-596E-4CBA-B1CA-E8E59D4CA86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1CC488-204D-4F68-8EBC-A3130DA57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DEF8C10-596E-4CBA-B1CA-E8E59D4CA86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81CC488-204D-4F68-8EBC-A3130DA5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8C10-596E-4CBA-B1CA-E8E59D4CA86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C488-204D-4F68-8EBC-A3130DA57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8C10-596E-4CBA-B1CA-E8E59D4CA86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C488-204D-4F68-8EBC-A3130DA57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EF8C10-596E-4CBA-B1CA-E8E59D4CA86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1CC488-204D-4F68-8EBC-A3130DA57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8C10-596E-4CBA-B1CA-E8E59D4CA86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C488-204D-4F68-8EBC-A3130DA5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EF8C10-596E-4CBA-B1CA-E8E59D4CA86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1CC488-204D-4F68-8EBC-A3130DA57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EF8C10-596E-4CBA-B1CA-E8E59D4CA86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1CC488-204D-4F68-8EBC-A3130DA57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EF8C10-596E-4CBA-B1CA-E8E59D4CA86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1CC488-204D-4F68-8EBC-A3130DA5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124744"/>
            <a:ext cx="871296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Словесные игры </a:t>
            </a:r>
            <a:br>
              <a:rPr lang="ru-RU" dirty="0" smtClean="0"/>
            </a:br>
            <a:r>
              <a:rPr lang="ru-RU" dirty="0" smtClean="0"/>
              <a:t>как средство обогащения </a:t>
            </a:r>
            <a:br>
              <a:rPr lang="ru-RU" dirty="0" smtClean="0"/>
            </a:br>
            <a:r>
              <a:rPr lang="ru-RU" dirty="0" smtClean="0"/>
              <a:t>   и </a:t>
            </a:r>
            <a:r>
              <a:rPr lang="ru-RU" smtClean="0"/>
              <a:t>расширения </a:t>
            </a:r>
            <a:r>
              <a:rPr lang="ru-RU" smtClean="0"/>
              <a:t>словаря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дошкольника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467600" cy="4873752"/>
          </a:xfrm>
        </p:spPr>
        <p:txBody>
          <a:bodyPr/>
          <a:lstStyle/>
          <a:p>
            <a:r>
              <a:rPr lang="ru-RU" sz="3200" u="sng" dirty="0" smtClean="0"/>
              <a:t>1 группа </a:t>
            </a:r>
            <a:r>
              <a:rPr lang="ru-RU" dirty="0" smtClean="0"/>
              <a:t>– в эту группу входят игры, которые формируют умение выделять существенные признаки предметов и явлений </a:t>
            </a:r>
          </a:p>
          <a:p>
            <a:r>
              <a:rPr lang="ru-RU" dirty="0" smtClean="0"/>
              <a:t>Например игры: «Магазин», «Радио», «Да – нет»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467600" cy="1143000"/>
          </a:xfrm>
        </p:spPr>
        <p:txBody>
          <a:bodyPr/>
          <a:lstStyle/>
          <a:p>
            <a:r>
              <a:rPr lang="ru-RU" b="1" dirty="0" smtClean="0"/>
              <a:t>                      «Магазин»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200" u="sng" dirty="0" smtClean="0"/>
              <a:t>Цель игры</a:t>
            </a:r>
            <a:r>
              <a:rPr lang="ru-RU" sz="2200" dirty="0" smtClean="0"/>
              <a:t>. Обучать описывать предмет, находить его существенные признаки, узнавать предмет по описанию.</a:t>
            </a:r>
          </a:p>
          <a:p>
            <a:r>
              <a:rPr lang="ru-RU" sz="2200" dirty="0" smtClean="0"/>
              <a:t>Дети сидят полукругом, на столе полочка с игрушками. Продавец один из детей. К нему обращается сначала педагог: «Я хочу купить у Вас игрушку. Она круглая, резиновая, умеет прыгать, с ней любят играть и малыши, и взрослые». (Условия игры: нельзя смотреть на игрушку, которую хотите купить.)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«Радио»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u="sng" dirty="0" smtClean="0"/>
              <a:t>Цель игры</a:t>
            </a:r>
            <a:r>
              <a:rPr lang="ru-RU" dirty="0" smtClean="0"/>
              <a:t>. Воспитывать умение быть наблюдательным, активизировать речь детей. Диктор (словарная работа – кто это?) будет описывать кого-либо из нашей группы, а по его рассказу мы узнаем, кто это. (Потерялся мальчик. У него короткая стрижка, джинсы, свитер, на котором изображена красная машинка).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   «</a:t>
            </a:r>
            <a:r>
              <a:rPr lang="ru-RU" b="1" dirty="0" err="1" smtClean="0"/>
              <a:t>Да-нет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200" u="sng" dirty="0" smtClean="0"/>
              <a:t>Цель игры</a:t>
            </a:r>
            <a:r>
              <a:rPr lang="ru-RU" sz="2200" dirty="0" smtClean="0"/>
              <a:t>. Учить детей мыслить, логично ставить вопросы, делать правильные умозаключения. Водящий выходит за дверь. Дети выбирают предмет. На вопросы водящего они могут отвечать только: «Да» или «Нет». Водящий спрашивает: «Этот предмет лежит на полу?» - «Нет». «На стене?» - «Нет.  «На полке?» - «Да». «Он стеклянный?» - «Да». «Это ваза?». – «Да».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u="sng" dirty="0" smtClean="0"/>
              <a:t>2 группа </a:t>
            </a:r>
            <a:r>
              <a:rPr lang="ru-RU" sz="2200" dirty="0" smtClean="0"/>
              <a:t>– игры, используемые для развития у детей умения сравнивать, сопоставлять, замечать различия, делать правильные умозаключения</a:t>
            </a:r>
          </a:p>
          <a:p>
            <a:r>
              <a:rPr lang="ru-RU" sz="2200" dirty="0" smtClean="0"/>
              <a:t>Например игры: «Похож – не похож», «Кто больше заметит небылиц?»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«Похож – не похож»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200" u="sng" dirty="0" smtClean="0"/>
              <a:t>Цель игры</a:t>
            </a:r>
            <a:r>
              <a:rPr lang="ru-RU" sz="2200" dirty="0" smtClean="0"/>
              <a:t>. Учить детей сравнивать предметы, находить в них признаки различия, сходства, узнавать по описанию предметы. «У меня два цветка. Один с белыми лепестками и желтой серединкой, а другой розовый, с красивыми душистыми лепестками, с шипами».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«Кто больше заметит небылиц?»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200" u="sng" dirty="0" smtClean="0"/>
              <a:t>Цель игры</a:t>
            </a:r>
            <a:r>
              <a:rPr lang="ru-RU" sz="2200" dirty="0" smtClean="0"/>
              <a:t>. Учить детей замечать небылицы, нелогичные ситуации, объяснять их; воспитывать умение отличать реальное от выдуманного. Развитие у детей связной, образной речи, воспитание понимание юмора, умения самому пошутить. К.И. Чуковский «Путаница».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u="sng" dirty="0" smtClean="0"/>
              <a:t>3 группа </a:t>
            </a:r>
            <a:r>
              <a:rPr lang="ru-RU" dirty="0" smtClean="0"/>
              <a:t>– игры, с помощью которых развивается умение обобщать и классифицировать предметы по различным признакам</a:t>
            </a:r>
          </a:p>
          <a:p>
            <a:r>
              <a:rPr lang="ru-RU" dirty="0" smtClean="0"/>
              <a:t>Например игры: «Кому, что нужно?», «Назови три предмета»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«Что кому нужно?»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sz="2200" u="sng" dirty="0" smtClean="0"/>
              <a:t>Цель игры</a:t>
            </a:r>
            <a:r>
              <a:rPr lang="ru-RU" sz="2200" dirty="0" smtClean="0"/>
              <a:t>. Упражнять детей в классификации предметов, умении называть предметы, необходимые людям определенной профессии. «Что нужно для работы сапожника?». «Гвозди, молоток, кожа, сапоги, ботинки, машинка, лапа и т.д.» - ответы детей.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     «Назови три предмета»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sz="2200" u="sng" dirty="0" smtClean="0"/>
              <a:t>Цель игры</a:t>
            </a:r>
            <a:r>
              <a:rPr lang="ru-RU" sz="2200" dirty="0" smtClean="0"/>
              <a:t>. Упражнять детей в классификации предметов.</a:t>
            </a:r>
          </a:p>
          <a:p>
            <a:r>
              <a:rPr lang="ru-RU" sz="2200" dirty="0" smtClean="0"/>
              <a:t>«Какие предметы можно назвать одним словом «Цветы», но – условие: назвать можно только три слова. («Ромашка, георгин, пион»)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604448" cy="6696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Проблемы и задачи развития речи детей дошкольного возраста были актуальны всегда. Во все времена развитию речи детей уделялось большое внимание. Значение речи в становлении личности ребёнка настолько велико, что задачи по её формированию занимают особое место в воспитании. Слово вводит ребёнка в мир людей, помогает понять его и освоиться в нём, помогает осознать себя как индивидуальность и стать активным участником в жизни общества. Слово является основным средством коммуникации и формой самовыражения малыша С помощью слова ребёнок познаёт природное и предметное окружение.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u="sng" dirty="0" smtClean="0"/>
              <a:t>4 группа </a:t>
            </a:r>
            <a:r>
              <a:rPr lang="ru-RU" dirty="0" smtClean="0"/>
              <a:t>– здесь игры на развитие внимания, сообразительности, быстроты мышления, выдержки, чувства юмора</a:t>
            </a:r>
          </a:p>
          <a:p>
            <a:r>
              <a:rPr lang="ru-RU" dirty="0" smtClean="0"/>
              <a:t>Например игры: «Испорченный телефон», «Краски», «Летает – не летает», «Белого и черного не называть»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«Испорченный телефон»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«Испорченный телефон»</a:t>
            </a:r>
            <a:r>
              <a:rPr lang="ru-RU" dirty="0" smtClean="0"/>
              <a:t>. </a:t>
            </a:r>
            <a:r>
              <a:rPr lang="ru-RU" u="sng" dirty="0" smtClean="0"/>
              <a:t>Цель игры</a:t>
            </a:r>
            <a:r>
              <a:rPr lang="ru-RU" dirty="0" smtClean="0"/>
              <a:t>. Развивать слуховое внимание. Тихо произносить на ухо соседу слово, которое услышал первый участник от водящего.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«Летает – не летает»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Дети поднимают руку, если названный предмет летает или молчат, если не летает.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                  «Наоборот»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56792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Цель игры</a:t>
            </a:r>
            <a:r>
              <a:rPr lang="ru-RU" sz="2400" dirty="0" smtClean="0"/>
              <a:t>. Воспитывать у детей быстроту мышления. Игра с мячом. Назвать антонимы. (Вперед – назад; внутри – снаружи; налево – направо; завязать – развязать и т.д.).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«Когда это бывает?»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u="sng" dirty="0" smtClean="0"/>
              <a:t>Цель игры</a:t>
            </a:r>
            <a:r>
              <a:rPr lang="ru-RU" dirty="0" smtClean="0"/>
              <a:t>. Воспитывать у детей быстроту мышления. Игра с мячом. Назвать антонимы. (Вперед – назад; внутри – снаружи; налево – направо; завязать – развязать и т.д.).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352928" cy="5760640"/>
          </a:xfrm>
        </p:spPr>
        <p:txBody>
          <a:bodyPr>
            <a:noAutofit/>
          </a:bodyPr>
          <a:lstStyle/>
          <a:p>
            <a:r>
              <a:rPr lang="ru-RU" sz="2200" dirty="0" smtClean="0"/>
              <a:t>Из словесных игр очень интересными для развития словаря являются </a:t>
            </a:r>
            <a:r>
              <a:rPr lang="ru-RU" sz="2200" b="1" dirty="0" smtClean="0"/>
              <a:t>игры-   предположения </a:t>
            </a:r>
            <a:r>
              <a:rPr lang="ru-RU" sz="2200" dirty="0" smtClean="0"/>
              <a:t>«Что было бы...?» или «Что бы я сделал...», «Кем бы хотел быть и почему?», «Кого бы выбрал в друзья?» и др. Дидактическое содержание игры заключается в том, что перед детьми ставится задача и создается ситуация, требующая осмысления последующего действия. Игровая задача заложена в самом названии «Что было бы...?» или «Что бы я сделал...», «Что бы я сделал, если бы был волшебником» Игровые действия определяются задачей и требуют от детей целесообразного предполагаемого действия в соответствии с поставленными условиями или созданными обстоятельствами. Старшие дети любят такие игры и считают их «играми трудными», требующими умения «подумать». Дети разные, и разные у них мечты: одни хотят быть космонавтами, другие — врачами, третьи — хотят быть тоже воспитателями. Особая ценность этих игр состоит в том, что у детей в процессе игры происходит активизация и обогащение словаря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smtClean="0"/>
              <a:t>Игры-загадки</a:t>
            </a:r>
            <a:r>
              <a:rPr lang="ru-RU" sz="2600" dirty="0" smtClean="0"/>
              <a:t> широко используют, как словесные игры при словарной работе с детьми.  Основным признаком загадки является замысловатое описание, которое нужно расшифровать (отгадать и доказать); описание это лаконично и нередко оформляется в виде вопроса или заканчивается им. Содержанием загадок является окружающая действительность: социальные и природные явления, предметы труда и быта, растительный и животный мир.  Детям старшего возраста нравятся игры-загадки. Разгадывание загадок развивает способность к анализу, обобщению, формирует умение рассуждать, делать выводы, умозаключения. В ходе игр-загадок у детей развивается активный словарь, происходит обогащение словарного запаса.</a:t>
            </a:r>
          </a:p>
          <a:p>
            <a:r>
              <a:rPr lang="ru-RU" sz="2600" dirty="0" smtClean="0"/>
              <a:t>Таким образом, словесные дидактические игры помогают обогатить активный словарный запас детей. И с помощью игры процесс обучения становиться более эмоциональным, действенным, что позволяет детям получить собственный опыт.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ca45429875f7d53c0a7d1a85c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60661" cy="6858000"/>
          </a:xfrm>
        </p:spPr>
      </p:pic>
      <p:pic>
        <p:nvPicPr>
          <p:cNvPr id="5" name="Рисунок 4" descr="e1f68ab4d9057eee0e99dd0d4b4056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532440" cy="73174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Таким образом, словесные дидактические игры помогают обогатить активный словарный запас детей. И с помощью игры процесс обучения становиться более эмоциональным, действенным, что позволяет детям получить собственный опыт.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Работу выполнила </a:t>
            </a:r>
          </a:p>
          <a:p>
            <a:pPr algn="r"/>
            <a:r>
              <a:rPr lang="ru-RU" dirty="0" err="1" smtClean="0"/>
              <a:t>Юркова</a:t>
            </a:r>
            <a:r>
              <a:rPr lang="ru-RU" dirty="0" smtClean="0"/>
              <a:t> Анна Николаевна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568952" cy="6525344"/>
          </a:xfrm>
        </p:spPr>
        <p:txBody>
          <a:bodyPr>
            <a:noAutofit/>
          </a:bodyPr>
          <a:lstStyle/>
          <a:p>
            <a:r>
              <a:rPr lang="ru-RU" sz="2200" dirty="0" smtClean="0"/>
              <a:t>В дошкольном возрасте ребенок должен овладеть таким словарем, который позволил бы ему общаться со сверстниками и взрослыми, успешно обучаться в школе, понимать литературу, телевизионные и радиопередачи, поэтому дошкольная педагогика рассматривает развитие словаря у детей как одну из важных задач развития речи. Словарь – это лексический состав речи, которым пользуется человек. У детей дошкольного возраста развитие словарного запаса происходит особенно быстро, как ни в каком другом возрасте. Важным средством обогащения словаря детей дошкольного возраста является дидактическая игра. Игра - наиболее доступный для детей вид деятельности, способ переработки полученных из окружающего мира впечатлений, знаний. Именно в дидактических играх ребенок получает возможность совершенствовать, обогащать, закреплять Каждая дидактическая игра соответствует возрастным особенностям детей, имеет свое программное содержание, которое усложняется от одной возрастной группы к другой.</a:t>
            </a: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r>
              <a:rPr lang="ru-RU" dirty="0" smtClean="0"/>
              <a:t>Игровые действия в дидактических играх дают возможность активизировать имеющийся запас слов. В зависимости от материала дидактические игры можно разделить на три вида:</a:t>
            </a:r>
          </a:p>
          <a:p>
            <a:r>
              <a:rPr lang="ru-RU" dirty="0" smtClean="0"/>
              <a:t>- игры с предметами </a:t>
            </a:r>
          </a:p>
          <a:p>
            <a:r>
              <a:rPr lang="ru-RU" dirty="0" smtClean="0"/>
              <a:t>- настольно - печатные игры</a:t>
            </a:r>
          </a:p>
          <a:p>
            <a:r>
              <a:rPr lang="ru-RU" dirty="0" smtClean="0"/>
              <a:t>-словесные игры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8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204864"/>
            <a:ext cx="2420888" cy="2420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/>
          <a:lstStyle/>
          <a:p>
            <a:r>
              <a:rPr lang="ru-RU" b="1" dirty="0" smtClean="0"/>
              <a:t>          Игры с предметами</a:t>
            </a:r>
            <a:endParaRPr lang="ru-RU" dirty="0"/>
          </a:p>
        </p:txBody>
      </p:sp>
      <p:pic>
        <p:nvPicPr>
          <p:cNvPr id="5" name="Рисунок 4" descr="6a7f4bd9f077893d6030e8074dc91261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34" y="1124745"/>
            <a:ext cx="3129534" cy="2088232"/>
          </a:xfrm>
          <a:prstGeom prst="rect">
            <a:avLst/>
          </a:prstGeom>
        </p:spPr>
      </p:pic>
      <p:pic>
        <p:nvPicPr>
          <p:cNvPr id="6" name="Рисунок 5" descr="626792_2013111712255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124744"/>
            <a:ext cx="3072341" cy="2304256"/>
          </a:xfrm>
          <a:prstGeom prst="rect">
            <a:avLst/>
          </a:prstGeom>
        </p:spPr>
      </p:pic>
      <p:pic>
        <p:nvPicPr>
          <p:cNvPr id="8" name="Рисунок 7" descr="lego-dety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3336032" cy="2204908"/>
          </a:xfrm>
          <a:prstGeom prst="rect">
            <a:avLst/>
          </a:prstGeom>
        </p:spPr>
      </p:pic>
      <p:pic>
        <p:nvPicPr>
          <p:cNvPr id="9" name="Рисунок 8" descr="voprosy-dlya-detej-7-l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4221088"/>
            <a:ext cx="2831976" cy="2247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467600" cy="1143000"/>
          </a:xfrm>
        </p:spPr>
        <p:txBody>
          <a:bodyPr/>
          <a:lstStyle/>
          <a:p>
            <a:r>
              <a:rPr lang="ru-RU" dirty="0" smtClean="0"/>
              <a:t>настольно - печатные игры</a:t>
            </a:r>
            <a:endParaRPr lang="ru-RU" dirty="0"/>
          </a:p>
        </p:txBody>
      </p:sp>
      <p:pic>
        <p:nvPicPr>
          <p:cNvPr id="4" name="Рисунок 3" descr="detsad-20107-14453477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17032"/>
            <a:ext cx="3641973" cy="2728778"/>
          </a:xfrm>
          <a:prstGeom prst="rect">
            <a:avLst/>
          </a:prstGeom>
        </p:spPr>
      </p:pic>
      <p:pic>
        <p:nvPicPr>
          <p:cNvPr id="5" name="Рисунок 4" descr="detsad-295206-1421603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3320025" cy="2490019"/>
          </a:xfrm>
          <a:prstGeom prst="rect">
            <a:avLst/>
          </a:prstGeom>
        </p:spPr>
      </p:pic>
      <p:pic>
        <p:nvPicPr>
          <p:cNvPr id="7" name="Рисунок 6" descr="359555_5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89040"/>
            <a:ext cx="3779912" cy="2755900"/>
          </a:xfrm>
          <a:prstGeom prst="rect">
            <a:avLst/>
          </a:prstGeom>
        </p:spPr>
      </p:pic>
      <p:pic>
        <p:nvPicPr>
          <p:cNvPr id="6" name="Рисунок 5" descr="px9uyp7eq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612316" y="2156436"/>
            <a:ext cx="2492896" cy="1869672"/>
          </a:xfrm>
          <a:prstGeom prst="rect">
            <a:avLst/>
          </a:prstGeom>
        </p:spPr>
      </p:pic>
      <p:pic>
        <p:nvPicPr>
          <p:cNvPr id="8" name="Рисунок 7" descr="P10400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1268760"/>
            <a:ext cx="2736304" cy="2222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147248" cy="64807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Все эти игры можно успешно использовать для активизации словаря дошкольника. Хотелось бы подробней остановиться на словесных играх, которые построены на словах и действиях играющих. В таких играх дети учатся, опираясь на имеющиеся представления о предметах, углублять знания о них, так как в этих играх требуется использовать приобретенные ранее знания в новых связях, в новых обстоятельствах. Дети самостоятельно решают разнообразные мыслительные задачи; описывают предметы, выделяя характерные их признаки; отгадывают по описанию; находят признаки сходства и различия; группируют предметы по различным свойствам, признакам. В младших и средних группах игры со словом «Угадай, что звучит», «Кто в домике живет?», «Исправь ошибку», «Для чего и для кого?», направлены в основном на развитие речи, воспитание правильного звукопроизношения, уточнение, закрепление и активизацию словаря, развитие правильной ориентировки в пространстве.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836712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старшем дошкольном возрасте у детей активно начинает формироваться логическое мышление, и игры подбираются с целью формирования мыслительной деятельности, самостоятельности в решении задач. Такие задачи есть в играх и для младших групп, но все же чаще их используют при подготовке детей к школе: дети должны быстро находить нужный ответ, точно и четко формировать свои мысли, применять знания в соответствии с поставленной задачей. В игре сам процесс мышления протекает активнее, трудности умственной работы ребенок преодолевает легко, не замечая, что его учат. С помощью словесных игр у детей воспитывают желание заниматься умственным трудом.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052736"/>
            <a:ext cx="7704856" cy="504056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 </a:t>
            </a:r>
            <a:r>
              <a:rPr lang="ru-RU" sz="4400" b="1" dirty="0" smtClean="0"/>
              <a:t>Словесные игры можно               </a:t>
            </a:r>
          </a:p>
          <a:p>
            <a:pPr>
              <a:buNone/>
            </a:pPr>
            <a:r>
              <a:rPr lang="ru-RU" sz="4400" b="1" dirty="0" smtClean="0"/>
              <a:t>   объединить в четыре  </a:t>
            </a:r>
          </a:p>
          <a:p>
            <a:pPr>
              <a:buNone/>
            </a:pPr>
            <a:r>
              <a:rPr lang="ru-RU" sz="4400" b="1" dirty="0" smtClean="0"/>
              <a:t>     основные группы:</a:t>
            </a:r>
            <a:endParaRPr lang="ru-RU" sz="4400" dirty="0" smtClean="0"/>
          </a:p>
          <a:p>
            <a:endParaRPr lang="ru-RU" sz="2200" dirty="0" smtClean="0"/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146</TotalTime>
  <Words>1053</Words>
  <Application>Microsoft Office PowerPoint</Application>
  <PresentationFormat>Экран (4:3)</PresentationFormat>
  <Paragraphs>65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       Словесные игры  как средство обогащения     и расширения словаря                дошкольника</vt:lpstr>
      <vt:lpstr>Слайд 2</vt:lpstr>
      <vt:lpstr>Слайд 3</vt:lpstr>
      <vt:lpstr>Слайд 4</vt:lpstr>
      <vt:lpstr>          Игры с предметами</vt:lpstr>
      <vt:lpstr>настольно - печатные игры</vt:lpstr>
      <vt:lpstr>Слайд 7</vt:lpstr>
      <vt:lpstr>Слайд 8</vt:lpstr>
      <vt:lpstr>Слайд 9</vt:lpstr>
      <vt:lpstr>Слайд 10</vt:lpstr>
      <vt:lpstr>                      «Магазин»</vt:lpstr>
      <vt:lpstr>                      «Радио»</vt:lpstr>
      <vt:lpstr>                         «Да-нет»</vt:lpstr>
      <vt:lpstr>Слайд 14</vt:lpstr>
      <vt:lpstr>«Похож – не похож»</vt:lpstr>
      <vt:lpstr>«Кто больше заметит небылиц?»</vt:lpstr>
      <vt:lpstr>Слайд 17</vt:lpstr>
      <vt:lpstr>              «Что кому нужно?»</vt:lpstr>
      <vt:lpstr>        «Назови три предмета»</vt:lpstr>
      <vt:lpstr>Слайд 20</vt:lpstr>
      <vt:lpstr>«Испорченный телефон»</vt:lpstr>
      <vt:lpstr>         «Летает – не летает»</vt:lpstr>
      <vt:lpstr>                     «Наоборот»</vt:lpstr>
      <vt:lpstr>                «Когда это бывает?».</vt:lpstr>
      <vt:lpstr>Слайд 25</vt:lpstr>
      <vt:lpstr>Слайд 26</vt:lpstr>
      <vt:lpstr>Слайд 27</vt:lpstr>
      <vt:lpstr>Слайд 28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Словесные игры  как средство обогащения     и расширения словоря                дошкольника</dc:title>
  <dc:creator>анна</dc:creator>
  <cp:lastModifiedBy>анна</cp:lastModifiedBy>
  <cp:revision>16</cp:revision>
  <dcterms:created xsi:type="dcterms:W3CDTF">2016-12-18T12:05:00Z</dcterms:created>
  <dcterms:modified xsi:type="dcterms:W3CDTF">2017-01-21T18:00:10Z</dcterms:modified>
</cp:coreProperties>
</file>