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70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F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/>
          <a:lstStyle/>
          <a:p>
            <a:r>
              <a:rPr lang="ru-RU" b="1" dirty="0" smtClean="0"/>
              <a:t>Экологические кормушки для птиц</a:t>
            </a:r>
            <a:endParaRPr lang="ru-RU" b="1" dirty="0"/>
          </a:p>
        </p:txBody>
      </p:sp>
      <p:pic>
        <p:nvPicPr>
          <p:cNvPr id="10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2" cstate="print"/>
          <a:srcRect l="63292" r="15610" b="53117"/>
          <a:stretch>
            <a:fillRect/>
          </a:stretch>
        </p:blipFill>
        <p:spPr bwMode="auto">
          <a:xfrm>
            <a:off x="6911752" y="4005064"/>
            <a:ext cx="2232248" cy="2976331"/>
          </a:xfrm>
          <a:prstGeom prst="rect">
            <a:avLst/>
          </a:prstGeom>
          <a:noFill/>
        </p:spPr>
      </p:pic>
      <p:pic>
        <p:nvPicPr>
          <p:cNvPr id="13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2" cstate="print"/>
          <a:srcRect l="16409" t="1953" r="57805" b="58977"/>
          <a:stretch>
            <a:fillRect/>
          </a:stretch>
        </p:blipFill>
        <p:spPr bwMode="auto">
          <a:xfrm>
            <a:off x="0" y="0"/>
            <a:ext cx="2592288" cy="235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.remove.bg/downloads/726edf66-970f-4d0d-8ab6-a6224381bdd8/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2896321" cy="2448272"/>
          </a:xfrm>
          <a:prstGeom prst="rect">
            <a:avLst/>
          </a:prstGeom>
          <a:noFill/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75981" t="50790"/>
          <a:stretch>
            <a:fillRect/>
          </a:stretch>
        </p:blipFill>
        <p:spPr bwMode="auto">
          <a:xfrm>
            <a:off x="7524328" y="4797152"/>
            <a:ext cx="1475656" cy="1813968"/>
          </a:xfrm>
          <a:prstGeom prst="rect">
            <a:avLst/>
          </a:prstGeom>
          <a:noFill/>
        </p:spPr>
      </p:pic>
      <p:pic>
        <p:nvPicPr>
          <p:cNvPr id="7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16409" t="1953" r="57805" b="58977"/>
          <a:stretch>
            <a:fillRect/>
          </a:stretch>
        </p:blipFill>
        <p:spPr bwMode="auto">
          <a:xfrm>
            <a:off x="0" y="116632"/>
            <a:ext cx="1584176" cy="1440160"/>
          </a:xfrm>
          <a:prstGeom prst="rect">
            <a:avLst/>
          </a:prstGeom>
          <a:noFill/>
        </p:spPr>
      </p:pic>
      <p:pic>
        <p:nvPicPr>
          <p:cNvPr id="9" name="Picture 2" descr="https://o.remove.bg/downloads/50842873-7749-48c2-a744-21aa508b490e/image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4209306" cy="3146056"/>
          </a:xfrm>
          <a:prstGeom prst="rect">
            <a:avLst/>
          </a:prstGeom>
          <a:noFill/>
        </p:spPr>
      </p:pic>
      <p:pic>
        <p:nvPicPr>
          <p:cNvPr id="10" name="Picture 2" descr="https://o.remove.bg/downloads/14b0f35c-05fd-45f6-8024-a442e1ba9a85/image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340768"/>
            <a:ext cx="3066693" cy="2592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Нам понадобится:</a:t>
            </a:r>
            <a:br>
              <a:rPr lang="ru-RU" sz="2000" b="1" dirty="0" smtClean="0"/>
            </a:br>
            <a:r>
              <a:rPr lang="ru-RU" sz="2000" b="1" dirty="0" smtClean="0"/>
              <a:t>2 </a:t>
            </a:r>
            <a:r>
              <a:rPr lang="ru-RU" sz="2000" b="1" dirty="0" smtClean="0"/>
              <a:t>стакана зерновой</a:t>
            </a:r>
            <a:br>
              <a:rPr lang="ru-RU" sz="2000" b="1" dirty="0" smtClean="0"/>
            </a:br>
            <a:r>
              <a:rPr lang="ru-RU" sz="2000" b="1" dirty="0" smtClean="0"/>
              <a:t>смеси</a:t>
            </a:r>
            <a:br>
              <a:rPr lang="ru-RU" sz="2000" b="1" dirty="0" smtClean="0"/>
            </a:br>
            <a:r>
              <a:rPr lang="ru-RU" sz="2000" b="1" dirty="0" smtClean="0"/>
              <a:t>1пачка</a:t>
            </a:r>
            <a:br>
              <a:rPr lang="ru-RU" sz="2000" b="1" dirty="0" smtClean="0"/>
            </a:br>
            <a:r>
              <a:rPr lang="ru-RU" sz="2000" b="1" dirty="0" smtClean="0"/>
              <a:t>быстрорастворимого</a:t>
            </a:r>
            <a:br>
              <a:rPr lang="ru-RU" sz="2000" b="1" dirty="0" smtClean="0"/>
            </a:br>
            <a:r>
              <a:rPr lang="ru-RU" sz="2000" b="1" dirty="0" smtClean="0"/>
              <a:t>желатина</a:t>
            </a:r>
            <a:br>
              <a:rPr lang="ru-RU" sz="2000" b="1" dirty="0" smtClean="0"/>
            </a:br>
            <a:r>
              <a:rPr lang="ru-RU" sz="2000" b="1" dirty="0" smtClean="0"/>
              <a:t>1 стакан </a:t>
            </a:r>
            <a:r>
              <a:rPr lang="ru-RU" sz="2000" b="1" dirty="0" smtClean="0"/>
              <a:t>воды</a:t>
            </a:r>
            <a:br>
              <a:rPr lang="ru-RU" sz="2000" b="1" dirty="0" smtClean="0"/>
            </a:br>
            <a:r>
              <a:rPr lang="ru-RU" sz="2000" b="1" dirty="0" smtClean="0"/>
              <a:t>ягоды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Формочки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09" name="Picture 1" descr="C:\Users\Саня\Downloads\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272733" cy="5250255"/>
          </a:xfrm>
          <a:prstGeom prst="rect">
            <a:avLst/>
          </a:prstGeom>
          <a:noFill/>
        </p:spPr>
      </p:pic>
      <p:pic>
        <p:nvPicPr>
          <p:cNvPr id="6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63292" r="15610" b="53117"/>
          <a:stretch>
            <a:fillRect/>
          </a:stretch>
        </p:blipFill>
        <p:spPr bwMode="auto">
          <a:xfrm>
            <a:off x="7668344" y="5013176"/>
            <a:ext cx="1296144" cy="1728192"/>
          </a:xfrm>
          <a:prstGeom prst="rect">
            <a:avLst/>
          </a:prstGeom>
          <a:noFill/>
        </p:spPr>
      </p:pic>
      <p:pic>
        <p:nvPicPr>
          <p:cNvPr id="7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16409" t="1953" r="57805" b="58977"/>
          <a:stretch>
            <a:fillRect/>
          </a:stretch>
        </p:blipFill>
        <p:spPr bwMode="auto">
          <a:xfrm>
            <a:off x="0" y="116632"/>
            <a:ext cx="158417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571184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1 Готовим крепкий раствор </a:t>
            </a:r>
            <a:r>
              <a:rPr lang="ru-RU" sz="2800" b="1" dirty="0" smtClean="0"/>
              <a:t>желатина или агар-агара.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5362" name="Picture 2" descr="https://o.remove.bg/downloads/a69496c2-6cfa-4421-a1ea-b9e2e292bb21/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552728" cy="491738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r="83013" b="55907"/>
          <a:stretch>
            <a:fillRect/>
          </a:stretch>
        </p:blipFill>
        <p:spPr bwMode="auto">
          <a:xfrm>
            <a:off x="7956376" y="5232672"/>
            <a:ext cx="1043608" cy="1625328"/>
          </a:xfrm>
          <a:prstGeom prst="rect">
            <a:avLst/>
          </a:prstGeom>
          <a:noFill/>
        </p:spPr>
      </p:pic>
      <p:pic>
        <p:nvPicPr>
          <p:cNvPr id="7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t="50790" r="70698"/>
          <a:stretch>
            <a:fillRect/>
          </a:stretch>
        </p:blipFill>
        <p:spPr bwMode="auto">
          <a:xfrm>
            <a:off x="251520" y="116632"/>
            <a:ext cx="1800200" cy="181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7164288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2 Перемешиваем раствор желатина и зерновую смесь.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s://o.remove.bg/downloads/1fa121d2-717b-4feb-8852-fcd152f92f2a/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085626" cy="381642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lumMod val="60000"/>
                <a:lumOff val="4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t="50790" r="70698"/>
          <a:stretch>
            <a:fillRect/>
          </a:stretch>
        </p:blipFill>
        <p:spPr bwMode="auto">
          <a:xfrm>
            <a:off x="251520" y="0"/>
            <a:ext cx="1800200" cy="1813968"/>
          </a:xfrm>
          <a:prstGeom prst="rect">
            <a:avLst/>
          </a:prstGeom>
          <a:noFill/>
        </p:spPr>
      </p:pic>
      <p:pic>
        <p:nvPicPr>
          <p:cNvPr id="6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75981" t="50790"/>
          <a:stretch>
            <a:fillRect/>
          </a:stretch>
        </p:blipFill>
        <p:spPr bwMode="auto">
          <a:xfrm>
            <a:off x="7524328" y="4797152"/>
            <a:ext cx="1475656" cy="1813968"/>
          </a:xfrm>
          <a:prstGeom prst="rect">
            <a:avLst/>
          </a:prstGeom>
          <a:noFill/>
        </p:spPr>
      </p:pic>
      <p:pic>
        <p:nvPicPr>
          <p:cNvPr id="7" name="Picture 2" descr="https://o.remove.bg/downloads/6b058c2a-c96b-4ec3-80d1-e77947529503/image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276872"/>
            <a:ext cx="5373492" cy="403244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lumMod val="60000"/>
                <a:lumOff val="40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3 На низ формочки кладём ягоды , а сверху – зерновую смесь.</a:t>
            </a:r>
            <a:endParaRPr lang="ru-RU" sz="2400" b="1" dirty="0"/>
          </a:p>
        </p:txBody>
      </p:sp>
      <p:pic>
        <p:nvPicPr>
          <p:cNvPr id="21506" name="Picture 2" descr="https://o.remove.bg/downloads/3ffabed1-c4b8-4221-99ba-31f3fe98b8b5/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25882">
            <a:off x="1645034" y="-556801"/>
            <a:ext cx="6215191" cy="828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r="83013" b="55907"/>
          <a:stretch>
            <a:fillRect/>
          </a:stretch>
        </p:blipFill>
        <p:spPr bwMode="auto">
          <a:xfrm>
            <a:off x="7956376" y="5232672"/>
            <a:ext cx="1043608" cy="1625328"/>
          </a:xfrm>
          <a:prstGeom prst="rect">
            <a:avLst/>
          </a:prstGeom>
          <a:noFill/>
        </p:spPr>
      </p:pic>
      <p:pic>
        <p:nvPicPr>
          <p:cNvPr id="7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84390" b="57024"/>
          <a:stretch>
            <a:fillRect/>
          </a:stretch>
        </p:blipFill>
        <p:spPr bwMode="auto">
          <a:xfrm rot="19620852">
            <a:off x="101404" y="133387"/>
            <a:ext cx="959049" cy="15841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264696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4.Трубочкой делаем отверстие и оставляем в зерновой смеси. Затем ставим в холодильник до полного остывания. 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C:\Users\Саня\Downloads\image-removebg-preview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680364">
            <a:off x="2538550" y="1824016"/>
            <a:ext cx="4295845" cy="4593394"/>
          </a:xfrm>
          <a:prstGeom prst="rect">
            <a:avLst/>
          </a:prstGeom>
          <a:noFill/>
        </p:spPr>
      </p:pic>
      <p:pic>
        <p:nvPicPr>
          <p:cNvPr id="11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t="50790" r="70698"/>
          <a:stretch>
            <a:fillRect/>
          </a:stretch>
        </p:blipFill>
        <p:spPr bwMode="auto">
          <a:xfrm>
            <a:off x="179512" y="116632"/>
            <a:ext cx="1800200" cy="1813968"/>
          </a:xfrm>
          <a:prstGeom prst="rect">
            <a:avLst/>
          </a:prstGeom>
          <a:noFill/>
        </p:spPr>
      </p:pic>
      <p:pic>
        <p:nvPicPr>
          <p:cNvPr id="12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75981" t="50790"/>
          <a:stretch>
            <a:fillRect/>
          </a:stretch>
        </p:blipFill>
        <p:spPr bwMode="auto">
          <a:xfrm>
            <a:off x="7524328" y="4797152"/>
            <a:ext cx="1475656" cy="1813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78944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5 Вот так выглядит готовая экологическая кормушка для птиц . Осталось только вдеть верёвку или ленточку и повесить на дерево.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352928" cy="6192688"/>
          </a:xfrm>
          <a:prstGeom prst="rect">
            <a:avLst/>
          </a:prstGeom>
          <a:noFill/>
          <a:ln w="76200">
            <a:solidFill>
              <a:srgbClr val="3E1F00">
                <a:alpha val="7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https://o.remove.bg/downloads/940614d9-f292-4d08-a8ca-a2863e4a736b/image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6696744" cy="5025461"/>
          </a:xfrm>
          <a:prstGeom prst="rect">
            <a:avLst/>
          </a:prstGeom>
          <a:noFill/>
        </p:spPr>
      </p:pic>
      <p:pic>
        <p:nvPicPr>
          <p:cNvPr id="7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75981" t="50790"/>
          <a:stretch>
            <a:fillRect/>
          </a:stretch>
        </p:blipFill>
        <p:spPr bwMode="auto">
          <a:xfrm>
            <a:off x="7524328" y="4797152"/>
            <a:ext cx="1475656" cy="1813968"/>
          </a:xfrm>
          <a:prstGeom prst="rect">
            <a:avLst/>
          </a:prstGeom>
          <a:noFill/>
        </p:spPr>
      </p:pic>
      <p:pic>
        <p:nvPicPr>
          <p:cNvPr id="8" name="Picture 4" descr="https://o.remove.bg/downloads/1070ba6d-cf7a-4e76-83ea-e213ae3dbd7d/image-removebg-preview.png"/>
          <p:cNvPicPr>
            <a:picLocks noChangeAspect="1" noChangeArrowheads="1"/>
          </p:cNvPicPr>
          <p:nvPr/>
        </p:nvPicPr>
        <p:blipFill>
          <a:blip r:embed="rId3" cstate="print"/>
          <a:srcRect l="16409" t="1953" r="57805" b="58977"/>
          <a:stretch>
            <a:fillRect/>
          </a:stretch>
        </p:blipFill>
        <p:spPr bwMode="auto">
          <a:xfrm>
            <a:off x="0" y="116632"/>
            <a:ext cx="158417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Экологические кормушки для птиц</vt:lpstr>
      <vt:lpstr>Нам понадобится: 2 стакана зерновой смеси 1пачка быстрорастворимого желатина 1 стакан воды ягоды </vt:lpstr>
      <vt:lpstr>Формочки </vt:lpstr>
      <vt:lpstr>1 Готовим крепкий раствор желатина или агар-агара. </vt:lpstr>
      <vt:lpstr>2 Перемешиваем раствор желатина и зерновую смесь. </vt:lpstr>
      <vt:lpstr>3 На низ формочки кладём ягоды , а сверху – зерновую смесь.</vt:lpstr>
      <vt:lpstr>4.Трубочкой делаем отверстие и оставляем в зерновой смеси. Затем ставим в холодильник до полного остывания.  </vt:lpstr>
      <vt:lpstr>5 Вот так выглядит готовая экологическая кормушка для птиц . Осталось только вдеть верёвку или ленточку и повесить на дерево.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Саня</cp:lastModifiedBy>
  <cp:revision>9</cp:revision>
  <dcterms:created xsi:type="dcterms:W3CDTF">2021-02-20T14:08:53Z</dcterms:created>
  <dcterms:modified xsi:type="dcterms:W3CDTF">2021-02-20T15:28:51Z</dcterms:modified>
</cp:coreProperties>
</file>