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7" r:id="rId7"/>
    <p:sldId id="268" r:id="rId8"/>
    <p:sldId id="269" r:id="rId9"/>
    <p:sldId id="270" r:id="rId10"/>
    <p:sldId id="273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работы с тематическими альбомами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лэпбуками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финансовой грамотности у детей дошкольного возраста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0"/>
            <a:ext cx="7200800" cy="230425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Также ознакомить дошкольников с финансовой грамотностью можно с помощью тематических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альбомов.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3717032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Валюта других государств</a:t>
            </a:r>
            <a:endParaRPr lang="ru-RU" sz="2400" dirty="0"/>
          </a:p>
        </p:txBody>
      </p:sp>
      <p:pic>
        <p:nvPicPr>
          <p:cNvPr id="7" name="Рисунок 6" descr="https://www.maam.ru/upload/blogs/detsad-139557-1570760609.jpg"/>
          <p:cNvPicPr/>
          <p:nvPr/>
        </p:nvPicPr>
        <p:blipFill>
          <a:blip r:embed="rId2" cstate="print"/>
          <a:srcRect b="7752"/>
          <a:stretch>
            <a:fillRect/>
          </a:stretch>
        </p:blipFill>
        <p:spPr bwMode="auto">
          <a:xfrm>
            <a:off x="4860032" y="1988840"/>
            <a:ext cx="2787168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Саня\Desktop\ljepbuk-po-finansovoj-gramotnosti-dlja_5.jpg"/>
          <p:cNvPicPr/>
          <p:nvPr/>
        </p:nvPicPr>
        <p:blipFill>
          <a:blip r:embed="rId3" cstate="print"/>
          <a:srcRect b="10037"/>
          <a:stretch>
            <a:fillRect/>
          </a:stretch>
        </p:blipFill>
        <p:spPr bwMode="auto">
          <a:xfrm>
            <a:off x="1547664" y="2060848"/>
            <a:ext cx="2808312" cy="1811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https://ds04.infourok.ru/uploads/ex/02f7/0008b586-5c615745/img5.jpg"/>
          <p:cNvPicPr/>
          <p:nvPr/>
        </p:nvPicPr>
        <p:blipFill>
          <a:blip r:embed="rId4" cstate="print"/>
          <a:srcRect t="14494"/>
          <a:stretch>
            <a:fillRect/>
          </a:stretch>
        </p:blipFill>
        <p:spPr bwMode="auto">
          <a:xfrm>
            <a:off x="611560" y="4509120"/>
            <a:ext cx="2376264" cy="1706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452320" y="4221088"/>
            <a:ext cx="1691680" cy="263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005064"/>
            <a:ext cx="2137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Деньги России</a:t>
            </a:r>
            <a:endParaRPr lang="ru-RU" sz="2400" dirty="0"/>
          </a:p>
        </p:txBody>
      </p:sp>
      <p:pic>
        <p:nvPicPr>
          <p:cNvPr id="1026" name="Picture 2" descr="https://ds04.infourok.ru/uploads/ex/0d3b/001a3872-1ce0db88/img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509120"/>
            <a:ext cx="2304256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83568" y="4005064"/>
            <a:ext cx="215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Первые деньги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ds05.infourok.ru/uploads/ex/0ccb/001025e2-8cec287d/img16.jpg"/>
          <p:cNvPicPr/>
          <p:nvPr/>
        </p:nvPicPr>
        <p:blipFill>
          <a:blip r:embed="rId6" cstate="print"/>
          <a:srcRect t="12000"/>
          <a:stretch>
            <a:fillRect/>
          </a:stretch>
        </p:blipFill>
        <p:spPr bwMode="auto">
          <a:xfrm>
            <a:off x="6012160" y="4509120"/>
            <a:ext cx="2376264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1"/>
            <a:ext cx="7128792" cy="30243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тематические альбомы – это средство обучения. Оно  расскажет детям о потребностях человека, о роли труда в жизни общества, о природных и трудовых ресурсах, профессиях. Пособие поможет ребенку ориентироваться в современном сложном мире и поможет лучше понять и запомнить материал по финансовой грамотности.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s://avatars.mds.yandex.net/get-pdb/1704142/19954947-048d-4265-a171-a3e46cc1c7b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01008"/>
            <a:ext cx="4580451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708920"/>
            <a:ext cx="7128792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blog.sunschool.ru/files/blog/finansovaya_gramotnost_blog.png"/>
          <p:cNvPicPr/>
          <p:nvPr/>
        </p:nvPicPr>
        <p:blipFill>
          <a:blip r:embed="rId2" cstate="print"/>
          <a:srcRect l="55088" t="12500" r="10128" b="11574"/>
          <a:stretch>
            <a:fillRect/>
          </a:stretch>
        </p:blipFill>
        <p:spPr bwMode="auto">
          <a:xfrm>
            <a:off x="6444208" y="4077072"/>
            <a:ext cx="252028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820472" y="5085184"/>
            <a:ext cx="32352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20688"/>
            <a:ext cx="70567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Финансовое просвещение и воспитание детей дошкольного возраста – сравнительно новое направление в дошкольной педагогике. Ведь финансовая грамотность является глобальной социальной проблемой, неотделимой от ребенка с ранних лет его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3"/>
            <a:ext cx="6912768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Дети, так или иначе, рано включаются экономическую жизнь семьи: сталкиваются с деньгами, рекламой, ходят с родителями в магазин, участвуют в купле-продаже, овладевая таким образом первичными экономическими знаниями, пока еще на житейском уровне.</a:t>
            </a:r>
          </a:p>
          <a:p>
            <a:endParaRPr lang="ru-RU" dirty="0"/>
          </a:p>
        </p:txBody>
      </p:sp>
      <p:pic>
        <p:nvPicPr>
          <p:cNvPr id="4" name="Рисунок 3" descr="C:\Users\Саня\Desktop\счастливая-семья-делая-плакат-приобретений-совместно-123073860.jpg"/>
          <p:cNvPicPr/>
          <p:nvPr/>
        </p:nvPicPr>
        <p:blipFill>
          <a:blip r:embed="rId2" cstate="print"/>
          <a:srcRect t="16312" b="4704"/>
          <a:stretch>
            <a:fillRect/>
          </a:stretch>
        </p:blipFill>
        <p:spPr bwMode="auto">
          <a:xfrm>
            <a:off x="4139952" y="3501008"/>
            <a:ext cx="331236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Picture 4" descr="https://im0-tub-ru.yandex.net/i?id=5cdaf1cd2cf0d1aadb07e69488520a42-l&amp;n=13"/>
          <p:cNvPicPr>
            <a:picLocks noChangeAspect="1" noChangeArrowheads="1"/>
          </p:cNvPicPr>
          <p:nvPr/>
        </p:nvPicPr>
        <p:blipFill>
          <a:blip r:embed="rId3" cstate="print"/>
          <a:srcRect t="5443" b="8556"/>
          <a:stretch>
            <a:fillRect/>
          </a:stretch>
        </p:blipFill>
        <p:spPr bwMode="auto">
          <a:xfrm>
            <a:off x="1115616" y="3501008"/>
            <a:ext cx="2668238" cy="2478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6912768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раннем дошкольном возрасте финансовая сторона жизни затрагивается в детских сюжетно-ролевых играх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400" dirty="0" smtClean="0"/>
              <a:t>   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старшем дошкольном возрасте с миром экономики дети знакомятся на занятиях по познанию окружающего мира</a:t>
            </a:r>
          </a:p>
        </p:txBody>
      </p:sp>
      <p:pic>
        <p:nvPicPr>
          <p:cNvPr id="4" name="Рисунок 3" descr="https://ds05.infourok.ru/uploads/ex/0a0d/000c3f0c-0b2a5f62/hello_html_612339b4.png"/>
          <p:cNvPicPr/>
          <p:nvPr/>
        </p:nvPicPr>
        <p:blipFill>
          <a:blip r:embed="rId2" cstate="print"/>
          <a:srcRect l="9530" r="7873" b="-4348"/>
          <a:stretch>
            <a:fillRect/>
          </a:stretch>
        </p:blipFill>
        <p:spPr bwMode="auto">
          <a:xfrm>
            <a:off x="3635896" y="1700808"/>
            <a:ext cx="2016224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https://cache3.youla.io/files/images/360_360/5e/42/5e4264a3b5fc2d97d15542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1944217" cy="1551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s://avatars.mds.yandex.net/get-zen_doc/2746214/pub_5f3793b310b77874fefd16fd_5f379599fa48f90d67fb57c4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16016" y="4365104"/>
            <a:ext cx="295232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https://skrinshoter.ru/i/061220/P00WmWtm.jpg?download=1&amp;name=%D0%A1%D0%BA%D1%80%D0%B8%D0%BD%D1%88%D0%BE%D1%82%2006-12-2020%2006:11:54.jpg"/>
          <p:cNvPicPr>
            <a:picLocks noChangeAspect="1" noChangeArrowheads="1"/>
          </p:cNvPicPr>
          <p:nvPr/>
        </p:nvPicPr>
        <p:blipFill>
          <a:blip r:embed="rId5" cstate="print"/>
          <a:srcRect l="38402" t="30106" r="17864" b="36443"/>
          <a:stretch>
            <a:fillRect/>
          </a:stretch>
        </p:blipFill>
        <p:spPr bwMode="auto">
          <a:xfrm>
            <a:off x="5724128" y="1700808"/>
            <a:ext cx="2066631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24128" y="1700808"/>
            <a:ext cx="9361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2" name="Picture 10" descr="https://r1.nubex.ru/s10888-e63/f515_d4/9308695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365104"/>
            <a:ext cx="2943911" cy="17709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3"/>
            <a:ext cx="7128792" cy="24482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 воспитателя детского сада — преподнести                                               элементарные финансовые понятия в максимально доступной и увлекательной для дошкольника форме.  Для этого можно использовать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или альбом.                          При этом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не просто поделка, но и один из этапов исследовательской работы, которую ребенок проделал в ходе изучения какой-либо темы.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www.maam.ru/upload/blogs/detsad-1007135-1571235561.jpg"/>
          <p:cNvPicPr/>
          <p:nvPr/>
        </p:nvPicPr>
        <p:blipFill>
          <a:blip r:embed="rId2" cstate="print"/>
          <a:srcRect l="8088" t="3101" b="9690"/>
          <a:stretch>
            <a:fillRect/>
          </a:stretch>
        </p:blipFill>
        <p:spPr bwMode="auto">
          <a:xfrm>
            <a:off x="3419872" y="3501008"/>
            <a:ext cx="2520280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s://melkie.net/wp-content/uploads/2019/05/post_5cdd3da44057e-850x8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24944"/>
            <a:ext cx="2232248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452320" y="4005064"/>
            <a:ext cx="1691680" cy="285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s://www.maam.ru/upload/blogs/detsad-955482-1572952027.jpg"/>
          <p:cNvPicPr/>
          <p:nvPr/>
        </p:nvPicPr>
        <p:blipFill>
          <a:blip r:embed="rId4" cstate="print"/>
          <a:srcRect t="13566" r="4639" b="3488"/>
          <a:stretch>
            <a:fillRect/>
          </a:stretch>
        </p:blipFill>
        <p:spPr bwMode="auto">
          <a:xfrm>
            <a:off x="6084168" y="4221088"/>
            <a:ext cx="2880320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764704"/>
            <a:ext cx="6552728" cy="720080"/>
          </a:xfrm>
        </p:spPr>
        <p:txBody>
          <a:bodyPr>
            <a:normAutofit fontScale="25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 процессу создания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педагогу следует обязательно привлекать своих обучающихся: ребята могут вырезать карточки, конверты, приклеивать элементы к пособию. Также к сбору информации для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можно привлечь и родителей.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Рисунок 3" descr="https://us.123rf.com/450wm/solgas/solgas1307/solgas130700018/21056678-mother-helps-son-to-cut-color-paper-and-make-applique-work.jpg?ver=6"/>
          <p:cNvPicPr/>
          <p:nvPr/>
        </p:nvPicPr>
        <p:blipFill>
          <a:blip r:embed="rId2" cstate="print"/>
          <a:srcRect b="19277"/>
          <a:stretch>
            <a:fillRect/>
          </a:stretch>
        </p:blipFill>
        <p:spPr bwMode="auto">
          <a:xfrm>
            <a:off x="4572000" y="3429000"/>
            <a:ext cx="2880320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s://vscolu.ru/wp-content/uploads/2017/10/applikacya-v-det-sadu-259475-3622-79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80928"/>
            <a:ext cx="3096344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7272808" cy="56060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Информационное наполнение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включать в себя разнообразные блоки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700808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Банки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700808"/>
            <a:ext cx="2640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Семейный бюджет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3933056"/>
            <a:ext cx="2710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Труд, профессии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akket.com/wp-content/uploads/2018/11/Sberbank-Luchshie-Banki-Rossi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3024336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https://avatars.mds.yandex.net/get-zen_doc/169683/pub_5b29f1c792e66100a912e9eb_5b29f51f81bb8e00aab693b8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3354917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0" name="Picture 6" descr="https://ds04.infourok.ru/uploads/ex/0946/00018fe5-96ec38c5/img1.jpg"/>
          <p:cNvPicPr>
            <a:picLocks noChangeAspect="1" noChangeArrowheads="1"/>
          </p:cNvPicPr>
          <p:nvPr/>
        </p:nvPicPr>
        <p:blipFill>
          <a:blip r:embed="rId4" cstate="print"/>
          <a:srcRect t="5263" b="12281"/>
          <a:stretch>
            <a:fillRect/>
          </a:stretch>
        </p:blipFill>
        <p:spPr bwMode="auto">
          <a:xfrm>
            <a:off x="2771800" y="4365104"/>
            <a:ext cx="3168352" cy="1959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6984776" cy="59046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 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100" name="Picture 4" descr="https://ds05.infourok.ru/uploads/ex/007e/0010f06d-62a75ade/hello_html_m4a6e3b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80928"/>
            <a:ext cx="1728192" cy="1296144"/>
          </a:xfrm>
          <a:prstGeom prst="rect">
            <a:avLst/>
          </a:prstGeom>
          <a:noFill/>
        </p:spPr>
      </p:pic>
      <p:pic>
        <p:nvPicPr>
          <p:cNvPr id="4102" name="Picture 6" descr="https://ds05.infourok.ru/uploads/ex/007e/0010f06d-62a75ade/hello_html_m44d291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80928"/>
            <a:ext cx="1848206" cy="1386154"/>
          </a:xfrm>
          <a:prstGeom prst="rect">
            <a:avLst/>
          </a:prstGeom>
          <a:noFill/>
        </p:spPr>
      </p:pic>
      <p:pic>
        <p:nvPicPr>
          <p:cNvPr id="4104" name="Picture 8" descr="https://1.bp.blogspot.com/-r2_kym9qeQc/XpIKRrJ-qpI/AAAAAAAABZQ/YuK6ov3iqV8XZJRO60lpkMi--7UrHtILgCLcBGAsYHQ/s1600/%25D0%25B8%25D0%25B3%25D1%25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708920"/>
            <a:ext cx="1873491" cy="1405118"/>
          </a:xfrm>
          <a:prstGeom prst="rect">
            <a:avLst/>
          </a:prstGeom>
          <a:noFill/>
        </p:spPr>
      </p:pic>
      <p:pic>
        <p:nvPicPr>
          <p:cNvPr id="4106" name="Picture 10" descr="https://fs01.vseosvita.ua/01005d0l-5319/013.jpg"/>
          <p:cNvPicPr>
            <a:picLocks noChangeAspect="1" noChangeArrowheads="1"/>
          </p:cNvPicPr>
          <p:nvPr/>
        </p:nvPicPr>
        <p:blipFill>
          <a:blip r:embed="rId5" cstate="print"/>
          <a:srcRect l="8333" t="4527" b="4938"/>
          <a:stretch>
            <a:fillRect/>
          </a:stretch>
        </p:blipFill>
        <p:spPr bwMode="auto">
          <a:xfrm>
            <a:off x="899592" y="2636912"/>
            <a:ext cx="2016224" cy="1493499"/>
          </a:xfrm>
          <a:prstGeom prst="rect">
            <a:avLst/>
          </a:prstGeom>
          <a:noFill/>
        </p:spPr>
      </p:pic>
      <p:pic>
        <p:nvPicPr>
          <p:cNvPr id="4108" name="Picture 12" descr="https://malchishki-i-devchonki.ru/images/wp-content/uploads/raskraski-professii-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725144"/>
            <a:ext cx="1042967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10" name="Picture 14" descr="https://moi-raskraski.ru/images/raskraski/dlja-malenkih/professii/raskraski-dlya-malishei-professii-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725144"/>
            <a:ext cx="1098122" cy="1464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14" name="Picture 18" descr="https://nukadeti.ru/content/images/essence/color/1943/30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4725144"/>
            <a:ext cx="1080120" cy="1467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707904" y="2420888"/>
            <a:ext cx="1781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Игры-пазлы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422108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Раскраски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Дидактические игры 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4124" name="Picture 28" descr="https://malchishki-i-devchonki.ru/images/wp-content/uploads/raskraski-professii-1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725144"/>
            <a:ext cx="1112851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27" name="Picture 31" descr="C:\Users\Саня\Desktop\hello_html_m5e84b1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836712"/>
            <a:ext cx="1944216" cy="1458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29" name="Picture 33" descr="https://ds04.infourok.ru/uploads/ex/0c7f/000ca326-ac3cf490/img24.jpg"/>
          <p:cNvPicPr>
            <a:picLocks noChangeAspect="1" noChangeArrowheads="1"/>
          </p:cNvPicPr>
          <p:nvPr/>
        </p:nvPicPr>
        <p:blipFill>
          <a:blip r:embed="rId11" cstate="print"/>
          <a:srcRect l="3813" t="5085" r="3390" b="6780"/>
          <a:stretch>
            <a:fillRect/>
          </a:stretch>
        </p:blipFill>
        <p:spPr bwMode="auto">
          <a:xfrm>
            <a:off x="3851920" y="836712"/>
            <a:ext cx="2016224" cy="1436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31" name="Picture 35" descr="https://i.mycdn.me/i?r=AzEPZsRbOZEKgBhR0XGMT1RkQiXiUcTi6mtW5-bAxFD_T6aKTM5SRkZCeTgDn6uOyic"/>
          <p:cNvPicPr>
            <a:picLocks noChangeAspect="1" noChangeArrowheads="1"/>
          </p:cNvPicPr>
          <p:nvPr/>
        </p:nvPicPr>
        <p:blipFill>
          <a:blip r:embed="rId12" cstate="print"/>
          <a:srcRect l="5975" t="8108" r="6123" b="8108"/>
          <a:stretch>
            <a:fillRect/>
          </a:stretch>
        </p:blipFill>
        <p:spPr bwMode="auto">
          <a:xfrm>
            <a:off x="6084168" y="908720"/>
            <a:ext cx="1920988" cy="1406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3.open-broker.ru/site/journals/articles/1499/pCGICupASjCKlCMjEDbQVY8hsPZd21RX6FvchYZ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25144"/>
            <a:ext cx="1148538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https://s3.open-broker.ru/site/journals/articles/1499/pNEB4baKjFcAA7RqJBnOzm3GnmhRpePLdh6Z1s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25144"/>
            <a:ext cx="1063050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03848" y="4293096"/>
            <a:ext cx="270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Рассказы для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2348880"/>
            <a:ext cx="1106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76672"/>
            <a:ext cx="5616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Пословицы и загадки о труде и деньгах</a:t>
            </a:r>
          </a:p>
          <a:p>
            <a:pPr>
              <a:buNone/>
            </a:pPr>
            <a:r>
              <a:rPr lang="ru-RU" dirty="0" smtClean="0"/>
              <a:t>    </a:t>
            </a:r>
          </a:p>
        </p:txBody>
      </p:sp>
      <p:pic>
        <p:nvPicPr>
          <p:cNvPr id="3078" name="Picture 6" descr="https://s3.open-broker.ru/site/journals/articles/1499/zvJhwhl7m7VYxZsZJMpFiRqqpWLHx0XHF2fCPvi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25144"/>
            <a:ext cx="1121881" cy="1538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0" name="Picture 8" descr="https://s3.open-broker.ru/site/journals/articles/1499/31VWYIEy0NCIKSz8ulOMULM60t7ARFCRZc97YC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25144"/>
            <a:ext cx="1223789" cy="1542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4" name="Picture 12" descr="https://i.ytimg.com/vi/gV121gb2p1w/hqdefault.jpg"/>
          <p:cNvPicPr>
            <a:picLocks noChangeAspect="1" noChangeArrowheads="1"/>
          </p:cNvPicPr>
          <p:nvPr/>
        </p:nvPicPr>
        <p:blipFill>
          <a:blip r:embed="rId6" cstate="print"/>
          <a:srcRect l="28232" t="12600" r="28493" b="28601"/>
          <a:stretch>
            <a:fillRect/>
          </a:stretch>
        </p:blipFill>
        <p:spPr bwMode="auto">
          <a:xfrm>
            <a:off x="2843808" y="2780928"/>
            <a:ext cx="1512168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86" name="AutoShape 14" descr="https://c1.pro-rybok.ru/rasskaz-zolotaja-rybk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AutoShape 16" descr="https://c1.pro-rybok.ru/rasskaz-zolotaja-rybk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0" name="Picture 18" descr="https://skrinshoter.ru/i/061220/zkZcINnJ.jpg?download=1&amp;name=%D0%A1%D0%BA%D1%80%D0%B8%D0%BD%D1%88%D0%BE%D1%82%2006-12-2020%2008:02: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780928"/>
            <a:ext cx="1512168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92" name="Picture 20" descr="https://i.pinimg.com/736x/43/f0/59/43f059964969e60c70523f133f6d4bb3.jpg"/>
          <p:cNvPicPr>
            <a:picLocks noChangeAspect="1" noChangeArrowheads="1"/>
          </p:cNvPicPr>
          <p:nvPr/>
        </p:nvPicPr>
        <p:blipFill>
          <a:blip r:embed="rId8" cstate="print"/>
          <a:srcRect r="45486"/>
          <a:stretch>
            <a:fillRect/>
          </a:stretch>
        </p:blipFill>
        <p:spPr bwMode="auto">
          <a:xfrm>
            <a:off x="6588224" y="2780928"/>
            <a:ext cx="1440160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94" name="Picture 22" descr="https://f2.24open.ru/YQ066p4ZI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2708920"/>
            <a:ext cx="1440160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98" name="Picture 26" descr="https://ds05.infourok.ru/uploads/ex/0920/000e880f-ee4003b4/hello_html_mfe1080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980728"/>
            <a:ext cx="1824202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01" name="Picture 29" descr="C:\Users\Саня\Desktop\slide_3.jpg"/>
          <p:cNvPicPr>
            <a:picLocks noChangeAspect="1" noChangeArrowheads="1"/>
          </p:cNvPicPr>
          <p:nvPr/>
        </p:nvPicPr>
        <p:blipFill>
          <a:blip r:embed="rId11" cstate="print"/>
          <a:srcRect l="4641" t="3381" r="6531" b="12201"/>
          <a:stretch>
            <a:fillRect/>
          </a:stretch>
        </p:blipFill>
        <p:spPr bwMode="auto">
          <a:xfrm>
            <a:off x="5940152" y="908720"/>
            <a:ext cx="1977533" cy="1409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03" name="Picture 31" descr="https://allyslide.com/thumbs/f610a08db543f3c4259a78b23681b9e8/img2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908720"/>
            <a:ext cx="1955371" cy="1466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229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Организация работы с тематическими альбомами и лэпбуками по финансовой грамотности у детей дошкольного возраста.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с тематическими альбомами и лепбуками по финансовой громотности у дошкольников</dc:title>
  <dc:creator>Саня</dc:creator>
  <cp:lastModifiedBy>Анна</cp:lastModifiedBy>
  <cp:revision>104</cp:revision>
  <dcterms:created xsi:type="dcterms:W3CDTF">2020-12-01T08:39:38Z</dcterms:created>
  <dcterms:modified xsi:type="dcterms:W3CDTF">2021-01-26T14:58:35Z</dcterms:modified>
</cp:coreProperties>
</file>