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7A3"/>
    <a:srgbClr val="B0DD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7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Лэпбук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по финансовой грамотности «Уроки экономики»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https://o.remove.bg/downloads/b2a2b572-03b1-4319-b30c-c5ba48e02fbd/image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214901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5483" y="179294"/>
            <a:ext cx="8784000" cy="6480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Раздел «Разрезные картинки»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827386"/>
            <a:ext cx="4320480" cy="804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Этот отдел способствует развитию логического мышления, в процессе которого дети знакомятся с профессиями.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5483" y="179294"/>
            <a:ext cx="8784000" cy="6480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https://sun9-54.userapi.com/impg/qHkr_W2op_-e_kEEi39FtqBo8ymLeemamS27yg/hpdVX6EiEuY.jpg?size=1280x960&amp;quality=96&amp;sign=67198e824b4d45f2f072dd5b96558623&amp;type=album"/>
          <p:cNvPicPr>
            <a:picLocks noChangeAspect="1" noChangeArrowheads="1"/>
          </p:cNvPicPr>
          <p:nvPr/>
        </p:nvPicPr>
        <p:blipFill>
          <a:blip r:embed="rId2" cstate="print"/>
          <a:srcRect l="31452" r="16532"/>
          <a:stretch>
            <a:fillRect/>
          </a:stretch>
        </p:blipFill>
        <p:spPr bwMode="auto">
          <a:xfrm>
            <a:off x="1115616" y="2708920"/>
            <a:ext cx="2546993" cy="3672409"/>
          </a:xfrm>
          <a:prstGeom prst="roundRect">
            <a:avLst/>
          </a:prstGeom>
          <a:noFill/>
        </p:spPr>
      </p:pic>
      <p:pic>
        <p:nvPicPr>
          <p:cNvPr id="37891" name="Picture 3" descr="C:\Users\Саня\Downloads\image-removebg-preview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-675456"/>
            <a:ext cx="5961688" cy="794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Раздел «Магазин»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836712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Здесь дети могут попробовать себя в роли покупателя и продавца, а также могут научиться пользоваться деньгами.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5483" y="179294"/>
            <a:ext cx="8784000" cy="6480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https://sun9-12.userapi.com/impg/6dqP9FXVH6YOS5jNu3lymozKcGl2yAw93hEykg/KJMB6kNaISI.jpg?size=1280x960&amp;quality=96&amp;sign=e5bb734b5838c6eaaf0eefe1ce62fc80&amp;type=album"/>
          <p:cNvPicPr>
            <a:picLocks noChangeAspect="1" noChangeArrowheads="1"/>
          </p:cNvPicPr>
          <p:nvPr/>
        </p:nvPicPr>
        <p:blipFill>
          <a:blip r:embed="rId2" cstate="print"/>
          <a:srcRect l="8399" t="9332" r="-789" b="19742"/>
          <a:stretch>
            <a:fillRect/>
          </a:stretch>
        </p:blipFill>
        <p:spPr bwMode="auto">
          <a:xfrm>
            <a:off x="683568" y="1772816"/>
            <a:ext cx="7992888" cy="460196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аня\Downloads\image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21421" cy="5976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5483" y="179294"/>
            <a:ext cx="8784000" cy="6480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Раздел «Первые деньги»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82" name="Picture 2" descr="https://sun9-35.userapi.com/impg/x5pPgwiPXAuakpAfFqKSrd6zXvWwLV37jToYjw/6BOEazLBIuQ.jpg?size=1280x960&amp;quality=96&amp;sign=c7bc94c9e9270cb2a642bfd778ebc188&amp;type=album"/>
          <p:cNvPicPr>
            <a:picLocks noChangeAspect="1" noChangeArrowheads="1"/>
          </p:cNvPicPr>
          <p:nvPr/>
        </p:nvPicPr>
        <p:blipFill>
          <a:blip r:embed="rId2" cstate="print"/>
          <a:srcRect l="13205" t="8803"/>
          <a:stretch>
            <a:fillRect/>
          </a:stretch>
        </p:blipFill>
        <p:spPr bwMode="auto">
          <a:xfrm>
            <a:off x="467544" y="3068960"/>
            <a:ext cx="2878041" cy="2268000"/>
          </a:xfrm>
          <a:prstGeom prst="roundRect">
            <a:avLst/>
          </a:prstGeom>
          <a:noFill/>
        </p:spPr>
      </p:pic>
      <p:pic>
        <p:nvPicPr>
          <p:cNvPr id="20485" name="Picture 5" descr="C:\Users\Саня\Downloads\image-removebg-preview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96752"/>
            <a:ext cx="6648053" cy="498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7128792" cy="804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этом отделе содержатся фотографии, на которых изображены первые деньги.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483" y="179294"/>
            <a:ext cx="8784000" cy="6480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Раздел «Семейный бюджет»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6984776" cy="804862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Рассматривая карточки из этого кармашка , дети познакомятся с семейным бюджетом, расходами и доходами, а также узнают, как можно сэкономить деньги.</a:t>
            </a:r>
            <a:endParaRPr lang="ru-RU" sz="1800" dirty="0"/>
          </a:p>
        </p:txBody>
      </p:sp>
      <p:pic>
        <p:nvPicPr>
          <p:cNvPr id="15364" name="Picture 4" descr="https://sun9-12.userapi.com/impg/81dSEfAgj9Xa2AYbDvBpuRVHVBt0RoDpuuq0Fg/dLpNx5QIgME.jpg?size=1280x960&amp;quality=96&amp;sign=257f09f4db41baee14f665039130e2bc&amp;type=album"/>
          <p:cNvPicPr>
            <a:picLocks noChangeAspect="1" noChangeArrowheads="1"/>
          </p:cNvPicPr>
          <p:nvPr/>
        </p:nvPicPr>
        <p:blipFill>
          <a:blip r:embed="rId2" cstate="print"/>
          <a:srcRect l="1544" r="7364" b="5306"/>
          <a:stretch>
            <a:fillRect/>
          </a:stretch>
        </p:blipFill>
        <p:spPr bwMode="auto">
          <a:xfrm>
            <a:off x="323528" y="2852936"/>
            <a:ext cx="2908957" cy="2268000"/>
          </a:xfrm>
          <a:prstGeom prst="roundRect">
            <a:avLst/>
          </a:prstGeom>
          <a:noFill/>
        </p:spPr>
      </p:pic>
      <p:pic>
        <p:nvPicPr>
          <p:cNvPr id="15362" name="Picture 2" descr="C:\Users\Саня\Downloads\image-removebg-preview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685194" y="562483"/>
            <a:ext cx="4680520" cy="623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5483" y="179294"/>
            <a:ext cx="8784000" cy="6480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Раздел «Доходы»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6336704" cy="804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этом отделе дети подробнее познакомятся с доходами семьи.</a:t>
            </a:r>
            <a:endParaRPr lang="ru-RU" sz="2400" dirty="0"/>
          </a:p>
        </p:txBody>
      </p:sp>
      <p:pic>
        <p:nvPicPr>
          <p:cNvPr id="19458" name="Picture 2" descr="https://sun9-72.userapi.com/impg/EjFmo_sYlEbKUZkJFR3UNI_4liQC-7inWphUZQ/L0IRK0ISUVA.jpg?size=1280x960&amp;quality=96&amp;sign=1bdf4ddc62e53c46d5460df16a45fe91&amp;type=album"/>
          <p:cNvPicPr>
            <a:picLocks noChangeAspect="1" noChangeArrowheads="1"/>
          </p:cNvPicPr>
          <p:nvPr/>
        </p:nvPicPr>
        <p:blipFill>
          <a:blip r:embed="rId2" cstate="print"/>
          <a:srcRect l="8879" r="8993" b="12693"/>
          <a:stretch>
            <a:fillRect/>
          </a:stretch>
        </p:blipFill>
        <p:spPr bwMode="auto">
          <a:xfrm>
            <a:off x="323528" y="1844824"/>
            <a:ext cx="2844612" cy="2268000"/>
          </a:xfrm>
          <a:prstGeom prst="roundRect">
            <a:avLst/>
          </a:prstGeom>
          <a:noFill/>
        </p:spPr>
      </p:pic>
      <p:pic>
        <p:nvPicPr>
          <p:cNvPr id="5" name="Picture 4" descr="https://o.remove.bg/downloads/9ee669ab-845f-4527-8dd5-ddbb4b99da37/imag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0956" y="1196752"/>
            <a:ext cx="633304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5483" y="179294"/>
            <a:ext cx="8784000" cy="6480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Раздел «Расходы»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5486400" cy="804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этом отделе дети подробнее познакомятся с расходами семьи.</a:t>
            </a:r>
          </a:p>
          <a:p>
            <a:endParaRPr lang="ru-RU" sz="2400" dirty="0"/>
          </a:p>
        </p:txBody>
      </p:sp>
      <p:pic>
        <p:nvPicPr>
          <p:cNvPr id="18434" name="Picture 2" descr="https://sun9-68.userapi.com/impg/thiLDr4tpHa4Yi76x6MsAysW81jJvQOYWLYRpQ/xFn4TmU-woU.jpg?size=1280x960&amp;quality=96&amp;sign=9261d83c52387d320a8274c6d635131e&amp;type=album"/>
          <p:cNvPicPr>
            <a:picLocks noChangeAspect="1" noChangeArrowheads="1"/>
          </p:cNvPicPr>
          <p:nvPr/>
        </p:nvPicPr>
        <p:blipFill>
          <a:blip r:embed="rId2" cstate="print"/>
          <a:srcRect l="10057" t="6704" r="4462" b="3456"/>
          <a:stretch>
            <a:fillRect/>
          </a:stretch>
        </p:blipFill>
        <p:spPr bwMode="auto">
          <a:xfrm>
            <a:off x="467544" y="2132856"/>
            <a:ext cx="2877312" cy="2268000"/>
          </a:xfrm>
          <a:prstGeom prst="roundRect">
            <a:avLst/>
          </a:prstGeom>
          <a:noFill/>
          <a:ln w="76200">
            <a:noFill/>
            <a:prstDash val="sysDot"/>
          </a:ln>
        </p:spPr>
      </p:pic>
      <p:pic>
        <p:nvPicPr>
          <p:cNvPr id="18438" name="Picture 6" descr="https://o.remove.bg/downloads/02223110-f699-47f6-abaa-1fde38bb96f9/imag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340768"/>
            <a:ext cx="6620909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5483" y="179294"/>
            <a:ext cx="8784000" cy="6480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Раздел с лото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827386"/>
            <a:ext cx="4392488" cy="80486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этом разделе расположено лото связанное с экономикой, а точнее с магазинами. Играя в него, дети узнают в каких магазинах продаются различные товары.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5483" y="179294"/>
            <a:ext cx="8784000" cy="6480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s://sun9-31.userapi.com/impg/oRHcgseTRw5srV4vgDSUu5Sf6eoDAKzNXhzslA/cluHa9Bz_VI.jpg?size=1280x960&amp;quality=96&amp;sign=d2d92db5f1748013a55b477a4c2f156c&amp;type=album"/>
          <p:cNvPicPr>
            <a:picLocks noChangeAspect="1" noChangeArrowheads="1"/>
          </p:cNvPicPr>
          <p:nvPr/>
        </p:nvPicPr>
        <p:blipFill>
          <a:blip r:embed="rId2" cstate="print"/>
          <a:srcRect l="28934" r="11054"/>
          <a:stretch>
            <a:fillRect/>
          </a:stretch>
        </p:blipFill>
        <p:spPr bwMode="auto">
          <a:xfrm>
            <a:off x="2627784" y="2060848"/>
            <a:ext cx="2016224" cy="2519772"/>
          </a:xfrm>
          <a:prstGeom prst="roundRect">
            <a:avLst/>
          </a:prstGeom>
          <a:noFill/>
        </p:spPr>
      </p:pic>
      <p:pic>
        <p:nvPicPr>
          <p:cNvPr id="17412" name="Picture 4" descr="https://o.remove.bg/downloads/d01ec1d0-612a-4bb7-bf4f-3289de394d11/imag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127773" cy="309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s://sun9-40.userapi.com/impg/8QYjnzMeDXZI5NAnecOCeJf-olt-M6n6NaV0ig/osCzuwaei2U.jpg?size=1280x960&amp;quality=96&amp;sign=c12ae85fe27ee821c85fe2f6f9a5fa94&amp;type=album"/>
          <p:cNvPicPr>
            <a:picLocks noChangeAspect="1" noChangeArrowheads="1"/>
          </p:cNvPicPr>
          <p:nvPr/>
        </p:nvPicPr>
        <p:blipFill>
          <a:blip r:embed="rId4" cstate="print"/>
          <a:srcRect l="18750" t="5000" r="8750" b="3333"/>
          <a:stretch>
            <a:fillRect/>
          </a:stretch>
        </p:blipFill>
        <p:spPr bwMode="auto">
          <a:xfrm>
            <a:off x="395536" y="4149080"/>
            <a:ext cx="2429943" cy="2304256"/>
          </a:xfrm>
          <a:prstGeom prst="roundRect">
            <a:avLst/>
          </a:prstGeom>
          <a:noFill/>
        </p:spPr>
      </p:pic>
      <p:pic>
        <p:nvPicPr>
          <p:cNvPr id="17416" name="Picture 8" descr="https://o.remove.bg/downloads/b34fa7e3-d93f-4003-9429-c08acda802f0/image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976094" y="2592859"/>
            <a:ext cx="329626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Раздел с пословицами и поговорками о деньгах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483" y="179294"/>
            <a:ext cx="8784000" cy="6480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sun9-9.userapi.com/impg/y9Fs0eviDd6j3FdhjQYa0f08cSzAHYRq8Q6osQ/UncifR83_Us.jpg?size=1280x960&amp;quality=96&amp;sign=5705e554cbe6fecc07f7aa69dfd983a7&amp;type=album"/>
          <p:cNvPicPr>
            <a:picLocks noChangeAspect="1" noChangeArrowheads="1"/>
          </p:cNvPicPr>
          <p:nvPr/>
        </p:nvPicPr>
        <p:blipFill>
          <a:blip r:embed="rId2" cstate="print"/>
          <a:srcRect l="30256" t="20170" r="19822" b="15284"/>
          <a:stretch>
            <a:fillRect/>
          </a:stretch>
        </p:blipFill>
        <p:spPr bwMode="auto">
          <a:xfrm>
            <a:off x="467544" y="1340768"/>
            <a:ext cx="2376264" cy="2304256"/>
          </a:xfrm>
          <a:prstGeom prst="roundRect">
            <a:avLst/>
          </a:prstGeom>
          <a:noFill/>
        </p:spPr>
      </p:pic>
      <p:pic>
        <p:nvPicPr>
          <p:cNvPr id="16388" name="Picture 4" descr="https://o.remove.bg/downloads/157e95ec-e16d-438d-a064-2a3395338a68/imag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82744"/>
            <a:ext cx="7296125" cy="54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486400" cy="566738"/>
          </a:xfrm>
        </p:spPr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Раздел «Раскраски»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483" y="179294"/>
            <a:ext cx="8784000" cy="6480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https://sun9-45.userapi.com/impg/_jGDS3NaHP5zhEQkvbhH-68kyPB0v5SnpITAaQ/I2SZabjJaf0.jpg?size=1280x960&amp;quality=96&amp;sign=cfca549e227cf410f66cec6c0b125ec5&amp;type=album"/>
          <p:cNvPicPr>
            <a:picLocks noChangeAspect="1" noChangeArrowheads="1"/>
          </p:cNvPicPr>
          <p:nvPr/>
        </p:nvPicPr>
        <p:blipFill>
          <a:blip r:embed="rId2" cstate="print"/>
          <a:srcRect l="30622" t="4375" r="21257" b="842"/>
          <a:stretch>
            <a:fillRect/>
          </a:stretch>
        </p:blipFill>
        <p:spPr bwMode="auto">
          <a:xfrm>
            <a:off x="467544" y="1340768"/>
            <a:ext cx="2232248" cy="3297639"/>
          </a:xfrm>
          <a:prstGeom prst="roundRect">
            <a:avLst/>
          </a:prstGeom>
          <a:noFill/>
        </p:spPr>
      </p:pic>
      <p:pic>
        <p:nvPicPr>
          <p:cNvPr id="38916" name="Picture 4" descr="https://o.remove.bg/downloads/ee482fb1-c9f0-4bab-af3b-5007cbbd0d59/imag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10716" y="159810"/>
            <a:ext cx="8424935" cy="6322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166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Лэпбук по финансовой грамотности «Уроки экономики»</vt:lpstr>
      <vt:lpstr>Слайд 2</vt:lpstr>
      <vt:lpstr>Раздел «Первые деньги»</vt:lpstr>
      <vt:lpstr>Раздел «Семейный бюджет»</vt:lpstr>
      <vt:lpstr>Раздел «Доходы»</vt:lpstr>
      <vt:lpstr>Раздел «Расходы»</vt:lpstr>
      <vt:lpstr>Раздел с лото</vt:lpstr>
      <vt:lpstr>Раздел с пословицами и поговорками о деньгах</vt:lpstr>
      <vt:lpstr>Раздел «Раскраски»</vt:lpstr>
      <vt:lpstr>Раздел «Разрезные картинки»</vt:lpstr>
      <vt:lpstr>Раздел «Магазин»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Саня</cp:lastModifiedBy>
  <cp:revision>12</cp:revision>
  <dcterms:created xsi:type="dcterms:W3CDTF">2021-02-14T06:33:54Z</dcterms:created>
  <dcterms:modified xsi:type="dcterms:W3CDTF">2021-02-17T08:35:57Z</dcterms:modified>
</cp:coreProperties>
</file>